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71" r:id="rId3"/>
    <p:sldId id="272" r:id="rId4"/>
    <p:sldId id="273" r:id="rId5"/>
  </p:sldIdLst>
  <p:sldSz cx="18288000" cy="10287000"/>
  <p:notesSz cx="6858000" cy="9144000"/>
  <p:embeddedFontLst>
    <p:embeddedFont>
      <p:font typeface="DB Adman X" panose="020B0604020202020204" charset="-34"/>
      <p:regular r:id="rId6"/>
    </p:embeddedFont>
    <p:embeddedFont>
      <p:font typeface="DB Adman X Bold" panose="020B0604020202020204" charset="-34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D345CC-F704-527C-9AD8-DE897226B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25F28149-DEC0-4DE9-08F7-B956763996E9}"/>
              </a:ext>
            </a:extLst>
          </p:cNvPr>
          <p:cNvSpPr txBox="1"/>
          <p:nvPr/>
        </p:nvSpPr>
        <p:spPr>
          <a:xfrm>
            <a:off x="1264542" y="3438525"/>
            <a:ext cx="15758915" cy="30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9"/>
              </a:lnSpc>
            </a:pPr>
            <a:r>
              <a:rPr lang="en-US" sz="18000" b="1" dirty="0">
                <a:solidFill>
                  <a:srgbClr val="4F463E"/>
                </a:solidFill>
                <a:latin typeface="DB Adman X Bold"/>
                <a:ea typeface="DB Adman X Bold"/>
                <a:cs typeface="DB Adman X Bold"/>
                <a:sym typeface="DB Adman X Bold"/>
              </a:rPr>
              <a:t>TOPIC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B8563065-81EF-9B8F-A0B8-F1F141277539}"/>
              </a:ext>
            </a:extLst>
          </p:cNvPr>
          <p:cNvSpPr txBox="1"/>
          <p:nvPr/>
        </p:nvSpPr>
        <p:spPr>
          <a:xfrm>
            <a:off x="1028700" y="8102600"/>
            <a:ext cx="12418880" cy="115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DB Adman X"/>
                <a:ea typeface="DB Adman X"/>
                <a:cs typeface="DB Adman X"/>
                <a:sym typeface="DB Adman X"/>
              </a:rPr>
              <a:t>School of Food Industry</a:t>
            </a:r>
          </a:p>
          <a:p>
            <a:pPr algn="l">
              <a:lnSpc>
                <a:spcPts val="1999"/>
              </a:lnSpc>
            </a:pPr>
            <a:r>
              <a:rPr lang="en-US" sz="3999" dirty="0">
                <a:solidFill>
                  <a:srgbClr val="FFFFFF"/>
                </a:solidFill>
                <a:latin typeface="DB Adman X"/>
                <a:ea typeface="DB Adman X"/>
                <a:cs typeface="DB Adman X"/>
                <a:sym typeface="DB Adman X"/>
              </a:rPr>
              <a:t>King Mongkut's Institute of Technology Ladkrabang</a:t>
            </a:r>
          </a:p>
        </p:txBody>
      </p:sp>
    </p:spTree>
    <p:extLst>
      <p:ext uri="{BB962C8B-B14F-4D97-AF65-F5344CB8AC3E}">
        <p14:creationId xmlns:p14="http://schemas.microsoft.com/office/powerpoint/2010/main" val="165312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ED7A3-D298-914B-512D-B0646547D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13">
            <a:extLst>
              <a:ext uri="{FF2B5EF4-FFF2-40B4-BE49-F238E27FC236}">
                <a16:creationId xmlns:a16="http://schemas.microsoft.com/office/drawing/2014/main" id="{DD01CB56-1101-945B-50C0-F47F8711BE5F}"/>
              </a:ext>
            </a:extLst>
          </p:cNvPr>
          <p:cNvGrpSpPr/>
          <p:nvPr/>
        </p:nvGrpSpPr>
        <p:grpSpPr>
          <a:xfrm>
            <a:off x="1028700" y="2612081"/>
            <a:ext cx="2935722" cy="566685"/>
            <a:chOff x="0" y="0"/>
            <a:chExt cx="3914295" cy="755580"/>
          </a:xfrm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1990CA7E-D4E0-33D5-25E1-766A60873E5B}"/>
                </a:ext>
              </a:extLst>
            </p:cNvPr>
            <p:cNvGrpSpPr/>
            <p:nvPr/>
          </p:nvGrpSpPr>
          <p:grpSpPr>
            <a:xfrm>
              <a:off x="134772" y="0"/>
              <a:ext cx="3644752" cy="755580"/>
              <a:chOff x="0" y="0"/>
              <a:chExt cx="640730" cy="132827"/>
            </a:xfrm>
          </p:grpSpPr>
          <p:sp>
            <p:nvSpPr>
              <p:cNvPr id="7" name="Freeform 15">
                <a:extLst>
                  <a:ext uri="{FF2B5EF4-FFF2-40B4-BE49-F238E27FC236}">
                    <a16:creationId xmlns:a16="http://schemas.microsoft.com/office/drawing/2014/main" id="{C1B8664A-A69F-8D89-173E-C3E479CCA1DC}"/>
                  </a:ext>
                </a:extLst>
              </p:cNvPr>
              <p:cNvSpPr/>
              <p:nvPr/>
            </p:nvSpPr>
            <p:spPr>
              <a:xfrm>
                <a:off x="0" y="0"/>
                <a:ext cx="640730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640730" h="132827">
                    <a:moveTo>
                      <a:pt x="66414" y="0"/>
                    </a:moveTo>
                    <a:lnTo>
                      <a:pt x="574317" y="0"/>
                    </a:lnTo>
                    <a:cubicBezTo>
                      <a:pt x="591931" y="0"/>
                      <a:pt x="608823" y="6997"/>
                      <a:pt x="621278" y="19452"/>
                    </a:cubicBezTo>
                    <a:cubicBezTo>
                      <a:pt x="633733" y="31907"/>
                      <a:pt x="640730" y="48800"/>
                      <a:pt x="640730" y="66414"/>
                    </a:cubicBezTo>
                    <a:lnTo>
                      <a:pt x="640730" y="66414"/>
                    </a:lnTo>
                    <a:cubicBezTo>
                      <a:pt x="640730" y="103093"/>
                      <a:pt x="610996" y="132827"/>
                      <a:pt x="574317" y="132827"/>
                    </a:cubicBezTo>
                    <a:lnTo>
                      <a:pt x="66414" y="132827"/>
                    </a:lnTo>
                    <a:cubicBezTo>
                      <a:pt x="29734" y="132827"/>
                      <a:pt x="0" y="103093"/>
                      <a:pt x="0" y="66414"/>
                    </a:cubicBezTo>
                    <a:lnTo>
                      <a:pt x="0" y="66414"/>
                    </a:lnTo>
                    <a:cubicBezTo>
                      <a:pt x="0" y="29734"/>
                      <a:pt x="29734" y="0"/>
                      <a:pt x="66414" y="0"/>
                    </a:cubicBezTo>
                    <a:close/>
                  </a:path>
                </a:pathLst>
              </a:custGeom>
              <a:solidFill>
                <a:srgbClr val="F2A0B6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8" name="TextBox 16">
                <a:extLst>
                  <a:ext uri="{FF2B5EF4-FFF2-40B4-BE49-F238E27FC236}">
                    <a16:creationId xmlns:a16="http://schemas.microsoft.com/office/drawing/2014/main" id="{6AE2C0CB-AC94-99B1-90B4-CE77517F2A0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40730" cy="170927"/>
              </a:xfrm>
              <a:prstGeom prst="rect">
                <a:avLst/>
              </a:prstGeom>
            </p:spPr>
            <p:txBody>
              <a:bodyPr lIns="57081" tIns="57081" rIns="57081" bIns="5708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" name="TextBox 17">
              <a:extLst>
                <a:ext uri="{FF2B5EF4-FFF2-40B4-BE49-F238E27FC236}">
                  <a16:creationId xmlns:a16="http://schemas.microsoft.com/office/drawing/2014/main" id="{F8C98495-AC1D-6AF6-D295-6D7DC048A87C}"/>
                </a:ext>
              </a:extLst>
            </p:cNvPr>
            <p:cNvSpPr txBox="1"/>
            <p:nvPr/>
          </p:nvSpPr>
          <p:spPr>
            <a:xfrm>
              <a:off x="0" y="72990"/>
              <a:ext cx="3914295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b="1" dirty="0">
                  <a:solidFill>
                    <a:srgbClr val="4F463E"/>
                  </a:solidFill>
                  <a:latin typeface="DB Adman X Bold"/>
                  <a:ea typeface="DB Adman X Bold"/>
                  <a:cs typeface="DB Adman X Bold"/>
                  <a:sym typeface="DB Adman X Bold"/>
                </a:rPr>
                <a:t>Topic</a:t>
              </a:r>
            </a:p>
          </p:txBody>
        </p:sp>
      </p:grpSp>
      <p:sp>
        <p:nvSpPr>
          <p:cNvPr id="9" name="TextBox 19">
            <a:extLst>
              <a:ext uri="{FF2B5EF4-FFF2-40B4-BE49-F238E27FC236}">
                <a16:creationId xmlns:a16="http://schemas.microsoft.com/office/drawing/2014/main" id="{413CB560-AB0F-E749-C76D-F11E0951CBD7}"/>
              </a:ext>
            </a:extLst>
          </p:cNvPr>
          <p:cNvSpPr txBox="1"/>
          <p:nvPr/>
        </p:nvSpPr>
        <p:spPr>
          <a:xfrm>
            <a:off x="1244600" y="709928"/>
            <a:ext cx="10388600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4"/>
              </a:lnSpc>
            </a:pPr>
            <a:r>
              <a:rPr lang="en-US" sz="6499" b="1" dirty="0">
                <a:solidFill>
                  <a:srgbClr val="4F463E"/>
                </a:solidFill>
                <a:latin typeface="DB Adman X Bold"/>
                <a:ea typeface="DB Adman X Bold"/>
                <a:cs typeface="DB Adman X Bold"/>
                <a:sym typeface="DB Adman X Bold"/>
              </a:rPr>
              <a:t>TOPIC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28AF9BC1-27ED-B9B0-57C6-598AC47D2EED}"/>
              </a:ext>
            </a:extLst>
          </p:cNvPr>
          <p:cNvSpPr txBox="1"/>
          <p:nvPr/>
        </p:nvSpPr>
        <p:spPr>
          <a:xfrm>
            <a:off x="710407" y="3920490"/>
            <a:ext cx="13357118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marL="518160" lvl="1" indent="-259080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marL="518160" lvl="1" indent="-259080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marL="518160" lvl="1" indent="-259080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</p:txBody>
      </p:sp>
    </p:spTree>
    <p:extLst>
      <p:ext uri="{BB962C8B-B14F-4D97-AF65-F5344CB8AC3E}">
        <p14:creationId xmlns:p14="http://schemas.microsoft.com/office/powerpoint/2010/main" val="336206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3C45ED-DEB9-1E35-8093-8D9B636C6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11">
            <a:extLst>
              <a:ext uri="{FF2B5EF4-FFF2-40B4-BE49-F238E27FC236}">
                <a16:creationId xmlns:a16="http://schemas.microsoft.com/office/drawing/2014/main" id="{F936DCEB-BBD5-8830-3605-8103D27351F8}"/>
              </a:ext>
            </a:extLst>
          </p:cNvPr>
          <p:cNvGrpSpPr/>
          <p:nvPr/>
        </p:nvGrpSpPr>
        <p:grpSpPr>
          <a:xfrm>
            <a:off x="515908" y="2340611"/>
            <a:ext cx="2935722" cy="566685"/>
            <a:chOff x="0" y="0"/>
            <a:chExt cx="3914295" cy="755580"/>
          </a:xfrm>
        </p:grpSpPr>
        <p:grpSp>
          <p:nvGrpSpPr>
            <p:cNvPr id="5" name="Group 12">
              <a:extLst>
                <a:ext uri="{FF2B5EF4-FFF2-40B4-BE49-F238E27FC236}">
                  <a16:creationId xmlns:a16="http://schemas.microsoft.com/office/drawing/2014/main" id="{9E0EFA83-7BB0-22D2-4338-8198353D3ACE}"/>
                </a:ext>
              </a:extLst>
            </p:cNvPr>
            <p:cNvGrpSpPr/>
            <p:nvPr/>
          </p:nvGrpSpPr>
          <p:grpSpPr>
            <a:xfrm>
              <a:off x="134772" y="0"/>
              <a:ext cx="3644752" cy="755580"/>
              <a:chOff x="0" y="0"/>
              <a:chExt cx="640730" cy="132827"/>
            </a:xfrm>
          </p:grpSpPr>
          <p:sp>
            <p:nvSpPr>
              <p:cNvPr id="7" name="Freeform 13">
                <a:extLst>
                  <a:ext uri="{FF2B5EF4-FFF2-40B4-BE49-F238E27FC236}">
                    <a16:creationId xmlns:a16="http://schemas.microsoft.com/office/drawing/2014/main" id="{A5B38E0D-9516-FDBB-E176-D6FD9C91C0D4}"/>
                  </a:ext>
                </a:extLst>
              </p:cNvPr>
              <p:cNvSpPr/>
              <p:nvPr/>
            </p:nvSpPr>
            <p:spPr>
              <a:xfrm>
                <a:off x="0" y="0"/>
                <a:ext cx="640730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640730" h="132827">
                    <a:moveTo>
                      <a:pt x="66414" y="0"/>
                    </a:moveTo>
                    <a:lnTo>
                      <a:pt x="574317" y="0"/>
                    </a:lnTo>
                    <a:cubicBezTo>
                      <a:pt x="591931" y="0"/>
                      <a:pt x="608823" y="6997"/>
                      <a:pt x="621278" y="19452"/>
                    </a:cubicBezTo>
                    <a:cubicBezTo>
                      <a:pt x="633733" y="31907"/>
                      <a:pt x="640730" y="48800"/>
                      <a:pt x="640730" y="66414"/>
                    </a:cubicBezTo>
                    <a:lnTo>
                      <a:pt x="640730" y="66414"/>
                    </a:lnTo>
                    <a:cubicBezTo>
                      <a:pt x="640730" y="103093"/>
                      <a:pt x="610996" y="132827"/>
                      <a:pt x="574317" y="132827"/>
                    </a:cubicBezTo>
                    <a:lnTo>
                      <a:pt x="66414" y="132827"/>
                    </a:lnTo>
                    <a:cubicBezTo>
                      <a:pt x="29734" y="132827"/>
                      <a:pt x="0" y="103093"/>
                      <a:pt x="0" y="66414"/>
                    </a:cubicBezTo>
                    <a:lnTo>
                      <a:pt x="0" y="66414"/>
                    </a:lnTo>
                    <a:cubicBezTo>
                      <a:pt x="0" y="29734"/>
                      <a:pt x="29734" y="0"/>
                      <a:pt x="66414" y="0"/>
                    </a:cubicBezTo>
                    <a:close/>
                  </a:path>
                </a:pathLst>
              </a:custGeom>
              <a:solidFill>
                <a:srgbClr val="F2A0B6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8" name="TextBox 14">
                <a:extLst>
                  <a:ext uri="{FF2B5EF4-FFF2-40B4-BE49-F238E27FC236}">
                    <a16:creationId xmlns:a16="http://schemas.microsoft.com/office/drawing/2014/main" id="{C04F5A8B-2D59-BA87-7FF4-B8AA3F4D246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40730" cy="170927"/>
              </a:xfrm>
              <a:prstGeom prst="rect">
                <a:avLst/>
              </a:prstGeom>
            </p:spPr>
            <p:txBody>
              <a:bodyPr lIns="57081" tIns="57081" rIns="57081" bIns="5708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E4E57B24-4B0B-E923-74E7-EB42B71C3755}"/>
                </a:ext>
              </a:extLst>
            </p:cNvPr>
            <p:cNvSpPr txBox="1"/>
            <p:nvPr/>
          </p:nvSpPr>
          <p:spPr>
            <a:xfrm>
              <a:off x="0" y="72990"/>
              <a:ext cx="3914295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DB Adman X"/>
                  <a:ea typeface="DB Adman X"/>
                  <a:cs typeface="DB Adman X"/>
                  <a:sym typeface="DB Adman X"/>
                </a:rPr>
                <a:t>Topic</a:t>
              </a:r>
            </a:p>
          </p:txBody>
        </p:sp>
      </p:grpSp>
      <p:sp>
        <p:nvSpPr>
          <p:cNvPr id="9" name="TextBox 16">
            <a:extLst>
              <a:ext uri="{FF2B5EF4-FFF2-40B4-BE49-F238E27FC236}">
                <a16:creationId xmlns:a16="http://schemas.microsoft.com/office/drawing/2014/main" id="{380AAB82-B3C0-77CC-62A7-A17E69DD2D3A}"/>
              </a:ext>
            </a:extLst>
          </p:cNvPr>
          <p:cNvSpPr txBox="1"/>
          <p:nvPr/>
        </p:nvSpPr>
        <p:spPr>
          <a:xfrm>
            <a:off x="710407" y="3920490"/>
            <a:ext cx="13357118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marL="518160" lvl="1" indent="-259080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marL="518160" lvl="1" indent="-259080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marL="518160" lvl="1" indent="-259080">
              <a:lnSpc>
                <a:spcPts val="2879"/>
              </a:lnSpc>
              <a:buAutoNum type="arabicPeriod"/>
            </a:pPr>
            <a:r>
              <a:rPr lang="en-US" sz="2400" dirty="0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 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เน</a:t>
            </a:r>
            <a:r>
              <a:rPr lang="th-TH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ื้</a:t>
            </a:r>
            <a:r>
              <a:rPr lang="en-US" sz="2400" dirty="0" err="1">
                <a:solidFill>
                  <a:srgbClr val="4F463E"/>
                </a:solidFill>
                <a:latin typeface="DB Adman X"/>
                <a:ea typeface="DB Adman X"/>
                <a:cs typeface="DB Adman X"/>
                <a:sym typeface="DB Adman X"/>
              </a:rPr>
              <a:t>อหา</a:t>
            </a: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4F463E"/>
              </a:solidFill>
              <a:latin typeface="DB Adman X"/>
              <a:ea typeface="DB Adman X"/>
              <a:cs typeface="DB Adman X"/>
              <a:sym typeface="DB Adman X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D1B13361-909C-E687-1E2C-6EDF99E300F1}"/>
              </a:ext>
            </a:extLst>
          </p:cNvPr>
          <p:cNvSpPr txBox="1"/>
          <p:nvPr/>
        </p:nvSpPr>
        <p:spPr>
          <a:xfrm>
            <a:off x="710407" y="3291840"/>
            <a:ext cx="616064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4F463E"/>
                </a:solidFill>
                <a:latin typeface="DB Adman X Bold"/>
                <a:ea typeface="DB Adman X Bold"/>
                <a:cs typeface="DB Adman X Bold"/>
                <a:sym typeface="DB Adman X Bold"/>
              </a:rPr>
              <a:t>Topic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027F63CE-5DA5-2E3D-B993-8875231F450D}"/>
              </a:ext>
            </a:extLst>
          </p:cNvPr>
          <p:cNvSpPr txBox="1"/>
          <p:nvPr/>
        </p:nvSpPr>
        <p:spPr>
          <a:xfrm>
            <a:off x="1749345" y="447934"/>
            <a:ext cx="5571810" cy="1235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7230" b="1" dirty="0">
                <a:solidFill>
                  <a:srgbClr val="FFFFFF"/>
                </a:solidFill>
                <a:latin typeface="DB Adman X Bold"/>
                <a:ea typeface="DB Adman X Bold"/>
                <a:cs typeface="DB Adman X Bold"/>
                <a:sym typeface="DB Adman X Bold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35959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C3A14-6C6D-CE90-4A2B-18B49D167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15">
            <a:extLst>
              <a:ext uri="{FF2B5EF4-FFF2-40B4-BE49-F238E27FC236}">
                <a16:creationId xmlns:a16="http://schemas.microsoft.com/office/drawing/2014/main" id="{8F9580FF-1241-4F61-FA58-B6C715BF76D2}"/>
              </a:ext>
            </a:extLst>
          </p:cNvPr>
          <p:cNvGrpSpPr/>
          <p:nvPr/>
        </p:nvGrpSpPr>
        <p:grpSpPr>
          <a:xfrm>
            <a:off x="-888755" y="7057750"/>
            <a:ext cx="8867554" cy="814491"/>
            <a:chOff x="0" y="0"/>
            <a:chExt cx="2335487" cy="214516"/>
          </a:xfrm>
        </p:grpSpPr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1A91D77A-83D7-F260-0458-991A77FC3372}"/>
                </a:ext>
              </a:extLst>
            </p:cNvPr>
            <p:cNvSpPr/>
            <p:nvPr/>
          </p:nvSpPr>
          <p:spPr>
            <a:xfrm>
              <a:off x="0" y="0"/>
              <a:ext cx="2335487" cy="214516"/>
            </a:xfrm>
            <a:custGeom>
              <a:avLst/>
              <a:gdLst/>
              <a:ahLst/>
              <a:cxnLst/>
              <a:rect l="l" t="t" r="r" b="b"/>
              <a:pathLst>
                <a:path w="2335487" h="214516">
                  <a:moveTo>
                    <a:pt x="203200" y="0"/>
                  </a:moveTo>
                  <a:lnTo>
                    <a:pt x="2335487" y="0"/>
                  </a:lnTo>
                  <a:lnTo>
                    <a:pt x="2132287" y="214516"/>
                  </a:lnTo>
                  <a:lnTo>
                    <a:pt x="0" y="21451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2A0B6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17">
              <a:extLst>
                <a:ext uri="{FF2B5EF4-FFF2-40B4-BE49-F238E27FC236}">
                  <a16:creationId xmlns:a16="http://schemas.microsoft.com/office/drawing/2014/main" id="{170011AD-0B81-8510-48E9-2B4EB6E0278B}"/>
                </a:ext>
              </a:extLst>
            </p:cNvPr>
            <p:cNvSpPr txBox="1"/>
            <p:nvPr/>
          </p:nvSpPr>
          <p:spPr>
            <a:xfrm>
              <a:off x="101600" y="-38100"/>
              <a:ext cx="2132287" cy="252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A7FE5C20-114D-6B59-6540-DA436C7706E5}"/>
              </a:ext>
            </a:extLst>
          </p:cNvPr>
          <p:cNvSpPr txBox="1"/>
          <p:nvPr/>
        </p:nvSpPr>
        <p:spPr>
          <a:xfrm>
            <a:off x="43456" y="3634740"/>
            <a:ext cx="1025765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8"/>
              </a:lnSpc>
            </a:pPr>
            <a:r>
              <a:rPr lang="en-US" sz="7590" b="1" dirty="0">
                <a:solidFill>
                  <a:srgbClr val="4F463E"/>
                </a:solidFill>
                <a:latin typeface="DB Adman X Bold"/>
                <a:ea typeface="DB Adman X Bold"/>
                <a:cs typeface="DB Adman X Bold"/>
                <a:sym typeface="DB Adman X Bold"/>
              </a:rPr>
              <a:t>TOPIC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709382C3-7BEC-F68B-8ACA-A822751E4F12}"/>
              </a:ext>
            </a:extLst>
          </p:cNvPr>
          <p:cNvSpPr txBox="1"/>
          <p:nvPr/>
        </p:nvSpPr>
        <p:spPr>
          <a:xfrm>
            <a:off x="964638" y="7179245"/>
            <a:ext cx="6093258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7"/>
              </a:lnSpc>
            </a:pPr>
            <a:r>
              <a:rPr lang="en-US" sz="3773" b="1">
                <a:solidFill>
                  <a:srgbClr val="4F463E"/>
                </a:solidFill>
                <a:latin typeface="DB Adman X Bold"/>
                <a:ea typeface="DB Adman X Bold"/>
                <a:cs typeface="DB Adman X Bold"/>
                <a:sym typeface="DB Adman X Bold"/>
              </a:rPr>
              <a:t>TOPIC </a:t>
            </a:r>
          </a:p>
        </p:txBody>
      </p:sp>
    </p:spTree>
    <p:extLst>
      <p:ext uri="{BB962C8B-B14F-4D97-AF65-F5344CB8AC3E}">
        <p14:creationId xmlns:p14="http://schemas.microsoft.com/office/powerpoint/2010/main" val="129579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50</Words>
  <Application>Microsoft Office PowerPoint</Application>
  <PresentationFormat>Custom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DB Adman X Bold</vt:lpstr>
      <vt:lpstr>DB Adman X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เทมเพลต PowerPoint</dc:title>
  <dc:creator>fi AIO</dc:creator>
  <cp:lastModifiedBy>Artitaya Buasang</cp:lastModifiedBy>
  <cp:revision>7</cp:revision>
  <dcterms:created xsi:type="dcterms:W3CDTF">2006-08-16T00:00:00Z</dcterms:created>
  <dcterms:modified xsi:type="dcterms:W3CDTF">2026-03-31T09:28:23Z</dcterms:modified>
  <dc:identifier>DAHFYTNYnTY</dc:identifier>
</cp:coreProperties>
</file>