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B Adman X" panose="020B0604020202020204" charset="-34"/>
      <p:regular r:id="rId11"/>
    </p:embeddedFont>
    <p:embeddedFont>
      <p:font typeface="DB Adman X Bold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58F58F8-A4F6-4F11-AF9C-B16F8E35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5F28149-DEC0-4DE9-08F7-B956763996E9}"/>
              </a:ext>
            </a:extLst>
          </p:cNvPr>
          <p:cNvSpPr txBox="1"/>
          <p:nvPr/>
        </p:nvSpPr>
        <p:spPr>
          <a:xfrm>
            <a:off x="1264542" y="3438525"/>
            <a:ext cx="15758915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9"/>
              </a:lnSpc>
            </a:pPr>
            <a:r>
              <a:rPr lang="en-US" sz="18000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8563065-81EF-9B8F-A0B8-F1F141277539}"/>
              </a:ext>
            </a:extLst>
          </p:cNvPr>
          <p:cNvSpPr txBox="1"/>
          <p:nvPr/>
        </p:nvSpPr>
        <p:spPr>
          <a:xfrm>
            <a:off x="1028700" y="8102600"/>
            <a:ext cx="12418880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DB Adman X"/>
                <a:ea typeface="DB Adman X"/>
                <a:cs typeface="DB Adman X"/>
                <a:sym typeface="DB Adman X"/>
              </a:rPr>
              <a:t>School of Food Industry</a:t>
            </a:r>
          </a:p>
          <a:p>
            <a:pPr algn="l">
              <a:lnSpc>
                <a:spcPts val="1999"/>
              </a:lnSpc>
            </a:pPr>
            <a:r>
              <a:rPr lang="en-US" sz="3999" dirty="0">
                <a:solidFill>
                  <a:srgbClr val="FFFFFF"/>
                </a:solidFill>
                <a:latin typeface="DB Adman X"/>
                <a:ea typeface="DB Adman X"/>
                <a:cs typeface="DB Adman X"/>
                <a:sym typeface="DB Adman X"/>
              </a:rPr>
              <a:t>King Mongkut's Institute of Technology Ladkrabang</a:t>
            </a:r>
          </a:p>
        </p:txBody>
      </p:sp>
    </p:spTree>
    <p:extLst>
      <p:ext uri="{BB962C8B-B14F-4D97-AF65-F5344CB8AC3E}">
        <p14:creationId xmlns:p14="http://schemas.microsoft.com/office/powerpoint/2010/main" val="16531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B194AC7-6283-4564-898E-BF53457C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DD01CB56-1101-945B-50C0-F47F8711BE5F}"/>
              </a:ext>
            </a:extLst>
          </p:cNvPr>
          <p:cNvGrpSpPr/>
          <p:nvPr/>
        </p:nvGrpSpPr>
        <p:grpSpPr>
          <a:xfrm>
            <a:off x="1028700" y="2612081"/>
            <a:ext cx="2935722" cy="566685"/>
            <a:chOff x="0" y="0"/>
            <a:chExt cx="3914295" cy="75558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1990CA7E-D4E0-33D5-25E1-766A60873E5B}"/>
                </a:ext>
              </a:extLst>
            </p:cNvPr>
            <p:cNvGrpSpPr/>
            <p:nvPr/>
          </p:nvGrpSpPr>
          <p:grpSpPr>
            <a:xfrm>
              <a:off x="134772" y="0"/>
              <a:ext cx="3644752" cy="755580"/>
              <a:chOff x="0" y="0"/>
              <a:chExt cx="640730" cy="132827"/>
            </a:xfrm>
          </p:grpSpPr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C1B8664A-A69F-8D89-173E-C3E479CCA1DC}"/>
                  </a:ext>
                </a:extLst>
              </p:cNvPr>
              <p:cNvSpPr/>
              <p:nvPr/>
            </p:nvSpPr>
            <p:spPr>
              <a:xfrm>
                <a:off x="0" y="0"/>
                <a:ext cx="640730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640730" h="132827">
                    <a:moveTo>
                      <a:pt x="66414" y="0"/>
                    </a:moveTo>
                    <a:lnTo>
                      <a:pt x="574317" y="0"/>
                    </a:lnTo>
                    <a:cubicBezTo>
                      <a:pt x="591931" y="0"/>
                      <a:pt x="608823" y="6997"/>
                      <a:pt x="621278" y="19452"/>
                    </a:cubicBezTo>
                    <a:cubicBezTo>
                      <a:pt x="633733" y="31907"/>
                      <a:pt x="640730" y="48800"/>
                      <a:pt x="640730" y="66414"/>
                    </a:cubicBezTo>
                    <a:lnTo>
                      <a:pt x="640730" y="66414"/>
                    </a:lnTo>
                    <a:cubicBezTo>
                      <a:pt x="640730" y="103093"/>
                      <a:pt x="610996" y="132827"/>
                      <a:pt x="574317" y="132827"/>
                    </a:cubicBezTo>
                    <a:lnTo>
                      <a:pt x="66414" y="132827"/>
                    </a:lnTo>
                    <a:cubicBezTo>
                      <a:pt x="29734" y="132827"/>
                      <a:pt x="0" y="103093"/>
                      <a:pt x="0" y="66414"/>
                    </a:cubicBezTo>
                    <a:lnTo>
                      <a:pt x="0" y="66414"/>
                    </a:lnTo>
                    <a:cubicBezTo>
                      <a:pt x="0" y="29734"/>
                      <a:pt x="29734" y="0"/>
                      <a:pt x="66414" y="0"/>
                    </a:cubicBezTo>
                    <a:close/>
                  </a:path>
                </a:pathLst>
              </a:custGeom>
              <a:solidFill>
                <a:srgbClr val="F2A0B6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" name="TextBox 16">
                <a:extLst>
                  <a:ext uri="{FF2B5EF4-FFF2-40B4-BE49-F238E27FC236}">
                    <a16:creationId xmlns:a16="http://schemas.microsoft.com/office/drawing/2014/main" id="{6AE2C0CB-AC94-99B1-90B4-CE77517F2A0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40730" cy="170927"/>
              </a:xfrm>
              <a:prstGeom prst="rect">
                <a:avLst/>
              </a:prstGeom>
            </p:spPr>
            <p:txBody>
              <a:bodyPr lIns="57081" tIns="57081" rIns="57081" bIns="5708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F8C98495-AC1D-6AF6-D295-6D7DC048A87C}"/>
                </a:ext>
              </a:extLst>
            </p:cNvPr>
            <p:cNvSpPr txBox="1"/>
            <p:nvPr/>
          </p:nvSpPr>
          <p:spPr>
            <a:xfrm>
              <a:off x="0" y="72990"/>
              <a:ext cx="391429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b="1" dirty="0">
                  <a:solidFill>
                    <a:srgbClr val="4F463E"/>
                  </a:solidFill>
                  <a:latin typeface="DB Adman X Bold"/>
                  <a:ea typeface="DB Adman X Bold"/>
                  <a:cs typeface="DB Adman X Bold"/>
                  <a:sym typeface="DB Adman X Bold"/>
                </a:rPr>
                <a:t>Topic</a:t>
              </a:r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413CB560-AB0F-E749-C76D-F11E0951CBD7}"/>
              </a:ext>
            </a:extLst>
          </p:cNvPr>
          <p:cNvSpPr txBox="1"/>
          <p:nvPr/>
        </p:nvSpPr>
        <p:spPr>
          <a:xfrm>
            <a:off x="1244600" y="709928"/>
            <a:ext cx="1038860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28AF9BC1-27ED-B9B0-57C6-598AC47D2EED}"/>
              </a:ext>
            </a:extLst>
          </p:cNvPr>
          <p:cNvSpPr txBox="1"/>
          <p:nvPr/>
        </p:nvSpPr>
        <p:spPr>
          <a:xfrm>
            <a:off x="710407" y="3920490"/>
            <a:ext cx="13357118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</p:txBody>
      </p:sp>
    </p:spTree>
    <p:extLst>
      <p:ext uri="{BB962C8B-B14F-4D97-AF65-F5344CB8AC3E}">
        <p14:creationId xmlns:p14="http://schemas.microsoft.com/office/powerpoint/2010/main" val="336206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CFF4D6F-6EF3-45C0-9491-73A803D3A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F936DCEB-BBD5-8830-3605-8103D27351F8}"/>
              </a:ext>
            </a:extLst>
          </p:cNvPr>
          <p:cNvGrpSpPr/>
          <p:nvPr/>
        </p:nvGrpSpPr>
        <p:grpSpPr>
          <a:xfrm>
            <a:off x="515908" y="2340611"/>
            <a:ext cx="2935722" cy="566685"/>
            <a:chOff x="0" y="0"/>
            <a:chExt cx="3914295" cy="755580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9E0EFA83-7BB0-22D2-4338-8198353D3ACE}"/>
                </a:ext>
              </a:extLst>
            </p:cNvPr>
            <p:cNvGrpSpPr/>
            <p:nvPr/>
          </p:nvGrpSpPr>
          <p:grpSpPr>
            <a:xfrm>
              <a:off x="134772" y="0"/>
              <a:ext cx="3644752" cy="755580"/>
              <a:chOff x="0" y="0"/>
              <a:chExt cx="640730" cy="132827"/>
            </a:xfrm>
          </p:grpSpPr>
          <p:sp>
            <p:nvSpPr>
              <p:cNvPr id="7" name="Freeform 13">
                <a:extLst>
                  <a:ext uri="{FF2B5EF4-FFF2-40B4-BE49-F238E27FC236}">
                    <a16:creationId xmlns:a16="http://schemas.microsoft.com/office/drawing/2014/main" id="{A5B38E0D-9516-FDBB-E176-D6FD9C91C0D4}"/>
                  </a:ext>
                </a:extLst>
              </p:cNvPr>
              <p:cNvSpPr/>
              <p:nvPr/>
            </p:nvSpPr>
            <p:spPr>
              <a:xfrm>
                <a:off x="0" y="0"/>
                <a:ext cx="640730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640730" h="132827">
                    <a:moveTo>
                      <a:pt x="66414" y="0"/>
                    </a:moveTo>
                    <a:lnTo>
                      <a:pt x="574317" y="0"/>
                    </a:lnTo>
                    <a:cubicBezTo>
                      <a:pt x="591931" y="0"/>
                      <a:pt x="608823" y="6997"/>
                      <a:pt x="621278" y="19452"/>
                    </a:cubicBezTo>
                    <a:cubicBezTo>
                      <a:pt x="633733" y="31907"/>
                      <a:pt x="640730" y="48800"/>
                      <a:pt x="640730" y="66414"/>
                    </a:cubicBezTo>
                    <a:lnTo>
                      <a:pt x="640730" y="66414"/>
                    </a:lnTo>
                    <a:cubicBezTo>
                      <a:pt x="640730" y="103093"/>
                      <a:pt x="610996" y="132827"/>
                      <a:pt x="574317" y="132827"/>
                    </a:cubicBezTo>
                    <a:lnTo>
                      <a:pt x="66414" y="132827"/>
                    </a:lnTo>
                    <a:cubicBezTo>
                      <a:pt x="29734" y="132827"/>
                      <a:pt x="0" y="103093"/>
                      <a:pt x="0" y="66414"/>
                    </a:cubicBezTo>
                    <a:lnTo>
                      <a:pt x="0" y="66414"/>
                    </a:lnTo>
                    <a:cubicBezTo>
                      <a:pt x="0" y="29734"/>
                      <a:pt x="29734" y="0"/>
                      <a:pt x="66414" y="0"/>
                    </a:cubicBezTo>
                    <a:close/>
                  </a:path>
                </a:pathLst>
              </a:custGeom>
              <a:solidFill>
                <a:srgbClr val="F2A0B6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C04F5A8B-2D59-BA87-7FF4-B8AA3F4D246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40730" cy="170927"/>
              </a:xfrm>
              <a:prstGeom prst="rect">
                <a:avLst/>
              </a:prstGeom>
            </p:spPr>
            <p:txBody>
              <a:bodyPr lIns="57081" tIns="57081" rIns="57081" bIns="5708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E4E57B24-4B0B-E923-74E7-EB42B71C3755}"/>
                </a:ext>
              </a:extLst>
            </p:cNvPr>
            <p:cNvSpPr txBox="1"/>
            <p:nvPr/>
          </p:nvSpPr>
          <p:spPr>
            <a:xfrm>
              <a:off x="0" y="72990"/>
              <a:ext cx="391429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DB Adman X"/>
                  <a:ea typeface="DB Adman X"/>
                  <a:cs typeface="DB Adman X"/>
                  <a:sym typeface="DB Adman X"/>
                </a:rPr>
                <a:t>Topic</a:t>
              </a:r>
            </a:p>
          </p:txBody>
        </p:sp>
      </p:grpSp>
      <p:sp>
        <p:nvSpPr>
          <p:cNvPr id="9" name="TextBox 16">
            <a:extLst>
              <a:ext uri="{FF2B5EF4-FFF2-40B4-BE49-F238E27FC236}">
                <a16:creationId xmlns:a16="http://schemas.microsoft.com/office/drawing/2014/main" id="{380AAB82-B3C0-77CC-62A7-A17E69DD2D3A}"/>
              </a:ext>
            </a:extLst>
          </p:cNvPr>
          <p:cNvSpPr txBox="1"/>
          <p:nvPr/>
        </p:nvSpPr>
        <p:spPr>
          <a:xfrm>
            <a:off x="710407" y="3920490"/>
            <a:ext cx="13357118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D1B13361-909C-E687-1E2C-6EDF99E300F1}"/>
              </a:ext>
            </a:extLst>
          </p:cNvPr>
          <p:cNvSpPr txBox="1"/>
          <p:nvPr/>
        </p:nvSpPr>
        <p:spPr>
          <a:xfrm>
            <a:off x="710407" y="3291840"/>
            <a:ext cx="616064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27F63CE-5DA5-2E3D-B993-8875231F450D}"/>
              </a:ext>
            </a:extLst>
          </p:cNvPr>
          <p:cNvSpPr txBox="1"/>
          <p:nvPr/>
        </p:nvSpPr>
        <p:spPr>
          <a:xfrm>
            <a:off x="1749345" y="447934"/>
            <a:ext cx="5571810" cy="123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7230" b="1" dirty="0">
                <a:solidFill>
                  <a:srgbClr val="FFFFFF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35959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50B3319-1B61-401A-B070-F0D6F240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5">
            <a:extLst>
              <a:ext uri="{FF2B5EF4-FFF2-40B4-BE49-F238E27FC236}">
                <a16:creationId xmlns:a16="http://schemas.microsoft.com/office/drawing/2014/main" id="{8F9580FF-1241-4F61-FA58-B6C715BF76D2}"/>
              </a:ext>
            </a:extLst>
          </p:cNvPr>
          <p:cNvGrpSpPr/>
          <p:nvPr/>
        </p:nvGrpSpPr>
        <p:grpSpPr>
          <a:xfrm>
            <a:off x="-888755" y="7057750"/>
            <a:ext cx="8867554" cy="814491"/>
            <a:chOff x="0" y="0"/>
            <a:chExt cx="2335487" cy="214516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1A91D77A-83D7-F260-0458-991A77FC3372}"/>
                </a:ext>
              </a:extLst>
            </p:cNvPr>
            <p:cNvSpPr/>
            <p:nvPr/>
          </p:nvSpPr>
          <p:spPr>
            <a:xfrm>
              <a:off x="0" y="0"/>
              <a:ext cx="2335487" cy="214516"/>
            </a:xfrm>
            <a:custGeom>
              <a:avLst/>
              <a:gdLst/>
              <a:ahLst/>
              <a:cxnLst/>
              <a:rect l="l" t="t" r="r" b="b"/>
              <a:pathLst>
                <a:path w="2335487" h="214516">
                  <a:moveTo>
                    <a:pt x="203200" y="0"/>
                  </a:moveTo>
                  <a:lnTo>
                    <a:pt x="2335487" y="0"/>
                  </a:lnTo>
                  <a:lnTo>
                    <a:pt x="2132287" y="214516"/>
                  </a:lnTo>
                  <a:lnTo>
                    <a:pt x="0" y="21451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2A0B6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170011AD-0B81-8510-48E9-2B4EB6E0278B}"/>
                </a:ext>
              </a:extLst>
            </p:cNvPr>
            <p:cNvSpPr txBox="1"/>
            <p:nvPr/>
          </p:nvSpPr>
          <p:spPr>
            <a:xfrm>
              <a:off x="101600" y="-38100"/>
              <a:ext cx="2132287" cy="252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A7FE5C20-114D-6B59-6540-DA436C7706E5}"/>
              </a:ext>
            </a:extLst>
          </p:cNvPr>
          <p:cNvSpPr txBox="1"/>
          <p:nvPr/>
        </p:nvSpPr>
        <p:spPr>
          <a:xfrm>
            <a:off x="43456" y="3634740"/>
            <a:ext cx="1025765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8"/>
              </a:lnSpc>
            </a:pPr>
            <a:r>
              <a:rPr lang="en-US" sz="7590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09382C3-7BEC-F68B-8ACA-A822751E4F12}"/>
              </a:ext>
            </a:extLst>
          </p:cNvPr>
          <p:cNvSpPr txBox="1"/>
          <p:nvPr/>
        </p:nvSpPr>
        <p:spPr>
          <a:xfrm>
            <a:off x="964638" y="7179245"/>
            <a:ext cx="609325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7"/>
              </a:lnSpc>
            </a:pPr>
            <a:r>
              <a:rPr lang="en-US" sz="3773" b="1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 </a:t>
            </a:r>
          </a:p>
        </p:txBody>
      </p:sp>
    </p:spTree>
    <p:extLst>
      <p:ext uri="{BB962C8B-B14F-4D97-AF65-F5344CB8AC3E}">
        <p14:creationId xmlns:p14="http://schemas.microsoft.com/office/powerpoint/2010/main" val="129579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DB4CD74-E3C9-4E24-85B9-BC249772B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3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</Words>
  <Application>Microsoft Office PowerPoint</Application>
  <PresentationFormat>กำหนดเอง</PresentationFormat>
  <Paragraphs>18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DB Adman X Bold</vt:lpstr>
      <vt:lpstr>Arial</vt:lpstr>
      <vt:lpstr>Calibri</vt:lpstr>
      <vt:lpstr>DB Adman X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เทมเพลต PowerPoint</dc:title>
  <dc:creator>fi AIO</dc:creator>
  <cp:lastModifiedBy>Pareena Jumpla</cp:lastModifiedBy>
  <cp:revision>8</cp:revision>
  <dcterms:created xsi:type="dcterms:W3CDTF">2006-08-16T00:00:00Z</dcterms:created>
  <dcterms:modified xsi:type="dcterms:W3CDTF">2026-05-30T06:52:03Z</dcterms:modified>
  <dc:identifier>DAHFYTNYnTY</dc:identifier>
</cp:coreProperties>
</file>